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79" r:id="rId25"/>
    <p:sldId id="280" r:id="rId26"/>
    <p:sldId id="281" r:id="rId27"/>
    <p:sldId id="282" r:id="rId28"/>
    <p:sldId id="284" r:id="rId29"/>
    <p:sldId id="29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4" autoAdjust="0"/>
    <p:restoredTop sz="95076" autoAdjust="0"/>
  </p:normalViewPr>
  <p:slideViewPr>
    <p:cSldViewPr snapToGrid="0">
      <p:cViewPr varScale="1">
        <p:scale>
          <a:sx n="85" d="100"/>
          <a:sy n="85" d="100"/>
        </p:scale>
        <p:origin x="3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03/11/2023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158008" y="1419555"/>
            <a:ext cx="707927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7346149" y="1443405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2" y="1488756"/>
            <a:ext cx="259200" cy="259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757873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743896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0779DA2E-47AE-4A1F-8E07-9CE63CB0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24" y="1915865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Đường nối Thẳng 23">
            <a:extLst>
              <a:ext uri="{FF2B5EF4-FFF2-40B4-BE49-F238E27FC236}">
                <a16:creationId xmlns:a16="http://schemas.microsoft.com/office/drawing/2014/main" id="{35CB14B9-1211-8E33-1DC4-65B3E85E516C}"/>
              </a:ext>
            </a:extLst>
          </p:cNvPr>
          <p:cNvCxnSpPr>
            <a:cxnSpLocks/>
          </p:cNvCxnSpPr>
          <p:nvPr/>
        </p:nvCxnSpPr>
        <p:spPr>
          <a:xfrm>
            <a:off x="-1180632" y="1506332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ộp Văn bản 24">
            <a:extLst>
              <a:ext uri="{FF2B5EF4-FFF2-40B4-BE49-F238E27FC236}">
                <a16:creationId xmlns:a16="http://schemas.microsoft.com/office/drawing/2014/main" id="{238F75C4-C793-E993-5855-B78743988928}"/>
              </a:ext>
            </a:extLst>
          </p:cNvPr>
          <p:cNvSpPr txBox="1"/>
          <p:nvPr/>
        </p:nvSpPr>
        <p:spPr>
          <a:xfrm>
            <a:off x="-3979272" y="182665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Hình ảnh 29">
            <a:extLst>
              <a:ext uri="{FF2B5EF4-FFF2-40B4-BE49-F238E27FC236}">
                <a16:creationId xmlns:a16="http://schemas.microsoft.com/office/drawing/2014/main" id="{3CAB6753-5F56-4A41-B8A7-A72080A6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6281" y="1803216"/>
            <a:ext cx="2703786" cy="4947145"/>
          </a:xfrm>
          <a:prstGeom prst="rect">
            <a:avLst/>
          </a:prstGeom>
        </p:spPr>
      </p:pic>
      <p:pic>
        <p:nvPicPr>
          <p:cNvPr id="7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66ABE453-D8E7-0F1D-AAE5-D4924EF0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81" y="707228"/>
            <a:ext cx="620684" cy="620684"/>
          </a:xfrm>
          <a:prstGeom prst="rect">
            <a:avLst/>
          </a:prstGeom>
        </p:spPr>
      </p:pic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8579BCE1-8EE2-D75B-4089-F2FEF7030C43}"/>
              </a:ext>
            </a:extLst>
          </p:cNvPr>
          <p:cNvSpPr/>
          <p:nvPr/>
        </p:nvSpPr>
        <p:spPr>
          <a:xfrm>
            <a:off x="-4154290" y="-7731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F3F356D4-6A4F-E602-2B58-A22BBFA3E763}"/>
              </a:ext>
            </a:extLst>
          </p:cNvPr>
          <p:cNvSpPr txBox="1"/>
          <p:nvPr/>
        </p:nvSpPr>
        <p:spPr>
          <a:xfrm>
            <a:off x="-2607604" y="2676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Đường nối Thẳng 6">
            <a:extLst>
              <a:ext uri="{FF2B5EF4-FFF2-40B4-BE49-F238E27FC236}">
                <a16:creationId xmlns:a16="http://schemas.microsoft.com/office/drawing/2014/main" id="{AA11D4D6-6E1D-69C2-A8B6-933987079C4C}"/>
              </a:ext>
            </a:extLst>
          </p:cNvPr>
          <p:cNvCxnSpPr/>
          <p:nvPr/>
        </p:nvCxnSpPr>
        <p:spPr>
          <a:xfrm>
            <a:off x="-3849492" y="719928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ome - Free web icons">
            <a:extLst>
              <a:ext uri="{FF2B5EF4-FFF2-40B4-BE49-F238E27FC236}">
                <a16:creationId xmlns:a16="http://schemas.microsoft.com/office/drawing/2014/main" id="{5C5576E7-391D-735E-B847-BBF0FF24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4315" y="1108484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3B7AC19-7F43-D5C3-E62E-FFEBE80F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04122" y="362552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DD3AB1-E63C-E984-8C7C-402440E4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27" y="27839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CFDCB6-B832-D593-AAD5-619F36F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328" y="5265673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ame icons for free download | Freepik">
            <a:extLst>
              <a:ext uri="{FF2B5EF4-FFF2-40B4-BE49-F238E27FC236}">
                <a16:creationId xmlns:a16="http://schemas.microsoft.com/office/drawing/2014/main" id="{87BA5313-0556-A2A2-08AC-0AD2D8C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44228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B1C4111D-68AC-64A4-C2B4-17A206D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194229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ộp Văn bản 9">
            <a:extLst>
              <a:ext uri="{FF2B5EF4-FFF2-40B4-BE49-F238E27FC236}">
                <a16:creationId xmlns:a16="http://schemas.microsoft.com/office/drawing/2014/main" id="{08AAE672-AB8D-A636-3C93-07B3D875C7DD}"/>
              </a:ext>
            </a:extLst>
          </p:cNvPr>
          <p:cNvSpPr txBox="1"/>
          <p:nvPr/>
        </p:nvSpPr>
        <p:spPr>
          <a:xfrm>
            <a:off x="-2874261" y="120756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Hộp Văn bản 10">
            <a:extLst>
              <a:ext uri="{FF2B5EF4-FFF2-40B4-BE49-F238E27FC236}">
                <a16:creationId xmlns:a16="http://schemas.microsoft.com/office/drawing/2014/main" id="{CEBB5D28-F078-5459-14F9-2D4BFA0E1C07}"/>
              </a:ext>
            </a:extLst>
          </p:cNvPr>
          <p:cNvSpPr txBox="1"/>
          <p:nvPr/>
        </p:nvSpPr>
        <p:spPr>
          <a:xfrm>
            <a:off x="-2874261" y="202100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AD01ED20-5398-BE9A-315B-97E6A3EEBA4A}"/>
              </a:ext>
            </a:extLst>
          </p:cNvPr>
          <p:cNvSpPr txBox="1"/>
          <p:nvPr/>
        </p:nvSpPr>
        <p:spPr>
          <a:xfrm>
            <a:off x="-2874261" y="287769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77215A41-669B-09A7-874F-4302D3E72BFB}"/>
              </a:ext>
            </a:extLst>
          </p:cNvPr>
          <p:cNvSpPr txBox="1"/>
          <p:nvPr/>
        </p:nvSpPr>
        <p:spPr>
          <a:xfrm>
            <a:off x="-2844606" y="3686282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Hộp Văn bản 20">
            <a:extLst>
              <a:ext uri="{FF2B5EF4-FFF2-40B4-BE49-F238E27FC236}">
                <a16:creationId xmlns:a16="http://schemas.microsoft.com/office/drawing/2014/main" id="{62948551-969A-2AB6-6DA4-84497B02F525}"/>
              </a:ext>
            </a:extLst>
          </p:cNvPr>
          <p:cNvSpPr txBox="1"/>
          <p:nvPr/>
        </p:nvSpPr>
        <p:spPr>
          <a:xfrm>
            <a:off x="-2844606" y="44801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Hộp Văn bản 4">
            <a:extLst>
              <a:ext uri="{FF2B5EF4-FFF2-40B4-BE49-F238E27FC236}">
                <a16:creationId xmlns:a16="http://schemas.microsoft.com/office/drawing/2014/main" id="{352DCBF4-5382-A0F7-DB57-9FD8279D1AA0}"/>
              </a:ext>
            </a:extLst>
          </p:cNvPr>
          <p:cNvSpPr txBox="1"/>
          <p:nvPr/>
        </p:nvSpPr>
        <p:spPr>
          <a:xfrm>
            <a:off x="-2851270" y="52811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AC0EEDB-6BFC-3D98-8EDB-AEE9CAA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8223" y="60617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ộp Văn bản 18">
            <a:extLst>
              <a:ext uri="{FF2B5EF4-FFF2-40B4-BE49-F238E27FC236}">
                <a16:creationId xmlns:a16="http://schemas.microsoft.com/office/drawing/2014/main" id="{62E5010A-C219-E76D-2958-D16148B786D4}"/>
              </a:ext>
            </a:extLst>
          </p:cNvPr>
          <p:cNvSpPr txBox="1"/>
          <p:nvPr/>
        </p:nvSpPr>
        <p:spPr>
          <a:xfrm>
            <a:off x="-2851270" y="6120048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Hình chữ nhật 19">
            <a:extLst>
              <a:ext uri="{FF2B5EF4-FFF2-40B4-BE49-F238E27FC236}">
                <a16:creationId xmlns:a16="http://schemas.microsoft.com/office/drawing/2014/main" id="{FA4430AD-F3F1-4530-2C08-6893A1541BEB}"/>
              </a:ext>
            </a:extLst>
          </p:cNvPr>
          <p:cNvSpPr/>
          <p:nvPr/>
        </p:nvSpPr>
        <p:spPr>
          <a:xfrm>
            <a:off x="-4162964" y="960138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939</Words>
  <Application>Microsoft Office PowerPoint</Application>
  <PresentationFormat>Widescreen</PresentationFormat>
  <Paragraphs>406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19</cp:revision>
  <dcterms:created xsi:type="dcterms:W3CDTF">2023-10-18T01:11:53Z</dcterms:created>
  <dcterms:modified xsi:type="dcterms:W3CDTF">2023-11-03T15:49:37Z</dcterms:modified>
</cp:coreProperties>
</file>